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9" r:id="rId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64B2-435E-432A-97BA-E09059CDB9DD}" type="datetimeFigureOut">
              <a:rPr lang="fa-IR" smtClean="0"/>
              <a:pPr/>
              <a:t>11-18-37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8EA7-12E5-4D60-80A8-9EC7238FF0E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 descr="C:\Documents and Settings\sadeghi2\Desktop\نمايشگاه 94\بروشور\بروشور\Untitled-1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15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857884" y="1071546"/>
            <a:ext cx="3071834" cy="46434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پروژه كاهش آلاينده هاي پساب از طريق نصب حوضچه ته نشيني با تزريق ماده منعقد كننده  بر روي سيستم فاضلاب بهداشتي واحدهاي 1 تا 4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25" y="0"/>
            <a:ext cx="532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57224" y="285728"/>
            <a:ext cx="67865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  <a:sym typeface="Wingdings"/>
              </a:rPr>
              <a:t>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هدف پروژه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اجرای این پروژه به منظور اصلاح و ارتقاء سیستم تصفیه پساب بهداشتی نیروگاه رامین با افزودن مرحله ته نشینی پس از حوضچه هوازني انجام پذيرفت . تزريق مواد منعقدكننده سبب كاهش ميزان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COD , BOD </a:t>
            </a: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، كدورت ، مجموع مواد معلق در پساب نيروگاه رامين گرديد .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Lotus" pitchFamily="2" charset="-78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910" y="2000240"/>
            <a:ext cx="7000860" cy="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ماده منعقد كننده مصرفي : پلی آلومینیوم کلراید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محل اجرای پروژه : محوطه سیستم تصفیه پساب بهداشتی نیروگاه اول درفضایی به ابعاد20 در12متر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29190" y="3762894"/>
            <a:ext cx="3286148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TitrBold" charset="-78"/>
                <a:ea typeface="Times New Roman" pitchFamily="18" charset="0"/>
                <a:cs typeface="B Nazanin" pitchFamily="2" charset="-78"/>
              </a:rPr>
              <a:t>*واحدهاي مختلف پکیج کاهش آلاینده هاي 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TitrBold" charset="-78"/>
                <a:ea typeface="Times New Roman" pitchFamily="18" charset="0"/>
                <a:cs typeface="B Nazanin" pitchFamily="2" charset="-78"/>
              </a:rPr>
              <a:t>پساب: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Nazanin" charset="-78"/>
                <a:ea typeface="Times New Roman" pitchFamily="18" charset="0"/>
                <a:cs typeface="B Nazanin" pitchFamily="2" charset="-78"/>
              </a:rPr>
              <a:t>-  واحد تزریق مواد شیمیایی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Nazanin" charset="-78"/>
                <a:ea typeface="Times New Roman" pitchFamily="18" charset="0"/>
                <a:cs typeface="B Nazanin" pitchFamily="2" charset="-78"/>
              </a:rPr>
              <a:t>-  واحد اوریفیکس میکسر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Nazanin" charset="-78"/>
                <a:ea typeface="Times New Roman" pitchFamily="18" charset="0"/>
                <a:cs typeface="B Nazanin" pitchFamily="2" charset="-78"/>
              </a:rPr>
              <a:t>-  واحد فلوکولاتور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Nazanin" charset="-78"/>
                <a:ea typeface="Times New Roman" pitchFamily="18" charset="0"/>
                <a:cs typeface="B Nazanin" pitchFamily="2" charset="-78"/>
              </a:rPr>
              <a:t>-  واحد ته نشینی</a:t>
            </a:r>
            <a:endParaRPr kumimoji="0" lang="ar-S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C:\Documents and Settings\sadeghi2\My Documents\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14752"/>
            <a:ext cx="4786314" cy="31432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2844" y="3357562"/>
            <a:ext cx="457203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41275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دياگرام فرايند پروژه كاهش آلاينده هاي فاضلاب بهداشتي از طريق تزريق ماده منعقدكننده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14425" y="-1071576"/>
            <a:ext cx="671514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ax-91\تصفيه خانه محيط زيست-27-6-92 on Romayezpor-rava\IMG_96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4143372" cy="32146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G:\ax-91\تصفيه خانه محيط زيست-27-6-92 on Romayezpor-rava\IMG_96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4286248" cy="321471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57356" y="714356"/>
            <a:ext cx="5429288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41275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تصاوير پروژه كاهش آلاينده هاي فاضلاب بهداشتي از طريق تزريق ماده منعقدكننده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149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ramin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sadeghi2</dc:creator>
  <cp:lastModifiedBy>sadeghi2</cp:lastModifiedBy>
  <cp:revision>11</cp:revision>
  <dcterms:created xsi:type="dcterms:W3CDTF">2016-08-16T05:07:04Z</dcterms:created>
  <dcterms:modified xsi:type="dcterms:W3CDTF">2016-08-21T05:42:33Z</dcterms:modified>
</cp:coreProperties>
</file>