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C64B2-435E-432A-97BA-E09059CDB9DD}" type="datetimeFigureOut">
              <a:rPr lang="fa-IR" smtClean="0"/>
              <a:pPr/>
              <a:t>11-17-37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4" descr="C:\Documents and Settings\sadeghi2\Desktop\نمايشگاه 94\بروشور\بروشور\Untitled-1-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151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6000760" y="1071546"/>
            <a:ext cx="2928958" cy="464347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fa-I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فروش </a:t>
            </a:r>
            <a:r>
              <a:rPr lang="fa-I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پسماندهاي حاصل از احتراق (خاكستركوره) جهت بازيافت به </a:t>
            </a:r>
            <a:endParaRPr lang="fa-IR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ranNastaliq" pitchFamily="18" charset="0"/>
              <a:cs typeface="IranNastaliq" pitchFamily="18" charset="0"/>
            </a:endParaRPr>
          </a:p>
          <a:p>
            <a:pPr algn="ctr">
              <a:defRPr/>
            </a:pPr>
            <a:r>
              <a:rPr lang="fa-I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شركت </a:t>
            </a:r>
            <a:r>
              <a:rPr lang="fa-I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هاي ذيصلاح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9525" y="0"/>
            <a:ext cx="5324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57158" y="142852"/>
            <a:ext cx="7572388" cy="25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41275" lvl="0" algn="just" fontAlgn="base">
              <a:lnSpc>
                <a:spcPts val="2000"/>
              </a:lnSpc>
              <a:spcBef>
                <a:spcPct val="0"/>
              </a:spcBef>
              <a:spcAft>
                <a:spcPts val="1000"/>
              </a:spcAft>
            </a:pPr>
            <a:r>
              <a:rPr lang="fa-IR" b="1" dirty="0" smtClean="0">
                <a:solidFill>
                  <a:srgbClr val="FF3300"/>
                </a:solidFill>
                <a:latin typeface="Calibri" pitchFamily="34" charset="0"/>
                <a:ea typeface="Arial" pitchFamily="34" charset="0"/>
                <a:cs typeface="B Nazanin" pitchFamily="2" charset="-78"/>
                <a:sym typeface="Wingdings"/>
              </a:rPr>
              <a:t>  </a:t>
            </a:r>
            <a:r>
              <a:rPr lang="fa-IR" b="1" dirty="0" smtClean="0">
                <a:solidFill>
                  <a:srgbClr val="FF3300"/>
                </a:solidFill>
                <a:latin typeface="Calibri" pitchFamily="34" charset="0"/>
                <a:ea typeface="Arial" pitchFamily="34" charset="0"/>
                <a:cs typeface="B Nazanin" pitchFamily="2" charset="-78"/>
              </a:rPr>
              <a:t>اهداف پروژه :</a:t>
            </a:r>
          </a:p>
          <a:p>
            <a:pPr marL="0" marR="1293813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Lotus" pitchFamily="2" charset="-78"/>
              </a:rPr>
              <a:t>اجراي الزامات قانون مديريت پسماند</a:t>
            </a:r>
          </a:p>
          <a:p>
            <a:pPr marL="0" marR="114300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Lotus" pitchFamily="2" charset="-78"/>
              </a:rPr>
              <a:t>مديريت پسماندهاي ويژه و جلوگيري از آلودگي خاك</a:t>
            </a:r>
          </a:p>
          <a:p>
            <a:pPr marL="0" marR="114300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Lotus" pitchFamily="2" charset="-78"/>
              </a:rPr>
              <a:t>ايجاد ارزش افزوده از ضايعات براي شركت  </a:t>
            </a:r>
          </a:p>
          <a:p>
            <a:pPr marL="0" marR="150813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 Lotus" pitchFamily="2" charset="-78"/>
            </a:endParaRPr>
          </a:p>
          <a:p>
            <a:pPr marL="0" marR="150813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اقدامات انجام شده  : تهيه شرح كار ، معرفي شركتهاي معتمد فعال در اين زمينه ، ارسال نمونه خاكستر جهت آناليز به آزمايشگاه معتمد ، برگزاري مزايده و عقد قرارداد با شركت برنده</a:t>
            </a:r>
            <a:endParaRPr kumimoji="0" lang="fa-I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00232" y="2786058"/>
          <a:ext cx="4500594" cy="964565"/>
        </p:xfrm>
        <a:graphic>
          <a:graphicData uri="http://schemas.openxmlformats.org/drawingml/2006/table">
            <a:tbl>
              <a:tblPr rtl="1"/>
              <a:tblGrid>
                <a:gridCol w="635279"/>
                <a:gridCol w="1374607"/>
                <a:gridCol w="1095420"/>
                <a:gridCol w="1395288"/>
              </a:tblGrid>
              <a:tr h="3606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B Nazanin"/>
                        </a:rPr>
                        <a:t>سال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Times New Roman"/>
                          <a:ea typeface="Times New Roman"/>
                          <a:cs typeface="B Nazanin"/>
                        </a:rPr>
                        <a:t>نوع جنس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Times New Roman"/>
                          <a:ea typeface="Times New Roman"/>
                          <a:cs typeface="B Nazanin"/>
                        </a:rPr>
                        <a:t>مقداركل زائدات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Times New Roman"/>
                          <a:ea typeface="Times New Roman"/>
                          <a:cs typeface="B Nazanin"/>
                        </a:rPr>
                        <a:t>واحد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60388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 b="1" dirty="0">
                          <a:latin typeface="Times New Roman"/>
                          <a:ea typeface="Times New Roman"/>
                          <a:cs typeface="B Nazanin"/>
                        </a:rPr>
                        <a:t>1394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B Nazanin"/>
                        </a:rPr>
                        <a:t>پسماندهاي حاصل از احتراق (خاكستر كوره)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 b="1" dirty="0">
                          <a:latin typeface="Times New Roman"/>
                          <a:ea typeface="Times New Roman"/>
                          <a:cs typeface="B Nazanin"/>
                        </a:rPr>
                        <a:t>32070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 b="1" dirty="0">
                          <a:latin typeface="Times New Roman"/>
                          <a:ea typeface="Times New Roman"/>
                          <a:cs typeface="B Nazanin"/>
                        </a:rPr>
                        <a:t>كيلوگرم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5976" y="4000504"/>
            <a:ext cx="4514850" cy="246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88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ramin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sadeghi2</dc:creator>
  <cp:lastModifiedBy>sadeghi2</cp:lastModifiedBy>
  <cp:revision>9</cp:revision>
  <dcterms:created xsi:type="dcterms:W3CDTF">2016-08-16T05:07:04Z</dcterms:created>
  <dcterms:modified xsi:type="dcterms:W3CDTF">2016-08-20T08:15:24Z</dcterms:modified>
</cp:coreProperties>
</file>