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C:\Documents and Settings\sadeghi2\Desktop\نمايشگاه 94\بروشور\بروشور\Untitled-1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15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000760" y="1071546"/>
            <a:ext cx="2928958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پروژه خريد و نصب  تجهيزات اندازه گيري آنلاين گازهاي زيست محيطي </a:t>
            </a:r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CO,NOx,SO2</a:t>
            </a:r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 بر روي دودكش واحدهاي  3 و4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214425" y="-1071576"/>
            <a:ext cx="6715149" cy="914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42910" y="142852"/>
            <a:ext cx="821529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41275" lvl="0" indent="0" algn="just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  <a:sym typeface="Wingdings"/>
              </a:rPr>
              <a:t> 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اهداف پروژه :</a:t>
            </a:r>
          </a:p>
          <a:p>
            <a:pPr marL="0" marR="574675" lvl="0" indent="0" algn="r" defTabSz="1001713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اجراي الزامات قانوني سازمان حفاظت محيط زيست مبني برنصب تجهيزات پايش لحظه اي(بندب ماده192 برنامه پنجم توسعه)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اجراي بند 3 تفاهم نامه سازمان محيط زيست و توانير مبني بر نصب تجهيزات پايش لحظه اي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ارتقاء سيستم های نظارتی محيط زيست 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تشخيص زمانها و موقعيتهای بحرانی و هشدار اقدامات پيشگيرانه و حتی آلارم دهی به صورت اتوماتيک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تعيين روند تغييرات غلظت آلاينده ها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افزايش کارايی و اثر بخشی برنامه های کوتاه مدت و بلند مدت نظارتی محيط زيست 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143636" y="2786058"/>
            <a:ext cx="2800350" cy="20002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630238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برند</a:t>
            </a: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 تجهيز :  </a:t>
            </a:r>
            <a:r>
              <a:rPr lang="en-US" sz="1300" b="1" dirty="0" smtClean="0">
                <a:latin typeface="Times New Roman" pitchFamily="18" charset="0"/>
                <a:ea typeface="Arial" pitchFamily="34" charset="0"/>
                <a:cs typeface="B Nazanin" pitchFamily="2" charset="-78"/>
              </a:rPr>
              <a:t>Fuji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B Nazanin" pitchFamily="2" charset="-78"/>
            </a:endParaRPr>
          </a:p>
          <a:p>
            <a:pPr marL="0" marR="630238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كشور سازنده : ژاپن</a:t>
            </a:r>
          </a:p>
          <a:p>
            <a:pPr marL="0" marR="630238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نصب آنالايزر به روش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Extraction </a:t>
            </a:r>
          </a:p>
          <a:p>
            <a:pPr marL="0" marR="630238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سال نصب : 1389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B Nazanin" pitchFamily="2" charset="-78"/>
            </a:endParaRPr>
          </a:p>
          <a:p>
            <a:pPr marL="0" marR="14288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اين تجهيزات در سال 94-95 بهينه سازي شدند.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F:\ax\تجهيزات آنلاين\Untitled-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857364"/>
            <a:ext cx="2425682" cy="300039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" name="Picture 5" descr="C:\Documents and Settings\sadeghi2\Local Settings\Temporary Internet Files\Content.Word\آنالايزر.bm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786058"/>
            <a:ext cx="3000396" cy="200026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128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ramin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sadeghi2</dc:creator>
  <cp:lastModifiedBy>sadeghi2</cp:lastModifiedBy>
  <cp:revision>10</cp:revision>
  <dcterms:created xsi:type="dcterms:W3CDTF">2016-08-16T05:07:04Z</dcterms:created>
  <dcterms:modified xsi:type="dcterms:W3CDTF">2016-08-21T05:27:27Z</dcterms:modified>
</cp:coreProperties>
</file>