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59" r:id="rId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4" descr="C:\Documents and Settings\sadeghi2\Desktop\نمايشگاه 94\بروشور\بروشور\Untitled-1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15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000760" y="1071546"/>
            <a:ext cx="2928958" cy="46434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پروژه احداث وتجهيز آزمايشگاه محيط زيست به منظورپايش واندازه گيري آلاينده هاي زيست محيطي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9525" y="0"/>
            <a:ext cx="532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500174"/>
            <a:ext cx="2643206" cy="1708160"/>
          </a:xfrm>
          <a:prstGeom prst="rect">
            <a:avLst/>
          </a:prstGeom>
          <a:ln w="38100"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آزمايشگاه محيط زيست در نيروگاه رامين پس از انجام مراحل نيازسنجي و امكان سنجي ، كارهاي ساختماني و سكوبندي ، خريد تجهيزات و لوازم درمهرماه 1387 راه اندازي شد.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00430" y="857232"/>
          <a:ext cx="4492935" cy="2803843"/>
        </p:xfrm>
        <a:graphic>
          <a:graphicData uri="http://schemas.openxmlformats.org/drawingml/2006/table">
            <a:tbl>
              <a:tblPr rtl="1"/>
              <a:tblGrid>
                <a:gridCol w="473205"/>
                <a:gridCol w="2003988"/>
                <a:gridCol w="468026"/>
                <a:gridCol w="1547716"/>
              </a:tblGrid>
              <a:tr h="31940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>
                          <a:latin typeface="Times New Roman"/>
                          <a:ea typeface="Times New Roman"/>
                          <a:cs typeface="B Lotus"/>
                        </a:rPr>
                        <a:t>رديف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>
                          <a:latin typeface="Times New Roman"/>
                          <a:ea typeface="Times New Roman"/>
                          <a:cs typeface="B Lotus"/>
                        </a:rPr>
                        <a:t>عنوان تجهيز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>
                          <a:latin typeface="Times New Roman"/>
                          <a:ea typeface="Times New Roman"/>
                          <a:cs typeface="B Lotus"/>
                        </a:rPr>
                        <a:t>رديف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>
                          <a:latin typeface="Times New Roman"/>
                          <a:ea typeface="Times New Roman"/>
                          <a:cs typeface="B Lotus"/>
                        </a:rPr>
                        <a:t>عنوان تجهيز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>
                          <a:latin typeface="Times New Roman"/>
                          <a:ea typeface="Times New Roman"/>
                          <a:cs typeface="B Lotus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latin typeface="Times New Roman"/>
                          <a:ea typeface="Times New Roman"/>
                          <a:cs typeface="B Lotus"/>
                        </a:rPr>
                        <a:t>آنالايزر گازهاي خروجي از دودكش مدل </a:t>
                      </a:r>
                      <a:r>
                        <a:rPr lang="en-US" sz="1100" b="1" dirty="0" err="1">
                          <a:latin typeface="Times New Roman"/>
                          <a:ea typeface="Times New Roman"/>
                          <a:cs typeface="B Lotus"/>
                        </a:rPr>
                        <a:t>Testo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B Lotus"/>
                        </a:rPr>
                        <a:t> 350 XL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B Lotus"/>
                        </a:rPr>
                        <a:t>9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latin typeface="Times New Roman"/>
                          <a:ea typeface="Times New Roman"/>
                          <a:cs typeface="B Lotus"/>
                        </a:rPr>
                        <a:t>آنالايزر روغن در آب          </a:t>
                      </a: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B Lotus"/>
                        </a:rPr>
                        <a:t>(TOG/TPH 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B Lotus"/>
                        </a:rPr>
                        <a:t>analyzer</a:t>
                      </a: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B Lotus"/>
                        </a:rPr>
                        <a:t>)</a:t>
                      </a:r>
                      <a:r>
                        <a:rPr lang="ar-SA" sz="1100" b="1" dirty="0" smtClean="0">
                          <a:latin typeface="Times New Roman"/>
                          <a:ea typeface="Times New Roman"/>
                          <a:cs typeface="B Lotus"/>
                        </a:rPr>
                        <a:t>        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>
                          <a:latin typeface="Times New Roman"/>
                          <a:ea typeface="Times New Roman"/>
                          <a:cs typeface="B Lotus"/>
                        </a:rPr>
                        <a:t>2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Times New Roman"/>
                          <a:cs typeface="B Lotus"/>
                        </a:rPr>
                        <a:t>پي اچ متر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B Lotus"/>
                        </a:rPr>
                        <a:t>(PH meter )</a:t>
                      </a:r>
                      <a:r>
                        <a:rPr lang="ar-SA" sz="1100" b="1" dirty="0">
                          <a:latin typeface="Times New Roman"/>
                          <a:ea typeface="Times New Roman"/>
                          <a:cs typeface="B Lotus"/>
                        </a:rPr>
                        <a:t> والكترود هاي آن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Times New Roman"/>
                          <a:cs typeface="B Lotus"/>
                        </a:rPr>
                        <a:t>10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Times New Roman"/>
                          <a:cs typeface="B Lotus"/>
                        </a:rPr>
                        <a:t>شمارشگر </a:t>
                      </a:r>
                      <a:r>
                        <a:rPr lang="ar-SA" sz="1100" b="1" dirty="0" smtClean="0">
                          <a:latin typeface="Times New Roman"/>
                          <a:ea typeface="Times New Roman"/>
                          <a:cs typeface="B Lotus"/>
                        </a:rPr>
                        <a:t>كلوني</a:t>
                      </a:r>
                      <a:endParaRPr lang="en-US" sz="1100" b="1" dirty="0" smtClean="0">
                        <a:latin typeface="Times New Roman"/>
                        <a:ea typeface="Times New Roman"/>
                        <a:cs typeface="B Lotus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latin typeface="Times New Roman"/>
                          <a:ea typeface="Times New Roman"/>
                          <a:cs typeface="B Lotus"/>
                        </a:rPr>
                        <a:t> 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B Lotus"/>
                        </a:rPr>
                        <a:t>(Colony Counter)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>
                          <a:latin typeface="Times New Roman"/>
                          <a:ea typeface="Times New Roman"/>
                          <a:cs typeface="B Lotus"/>
                        </a:rPr>
                        <a:t>3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Times New Roman"/>
                          <a:cs typeface="B Lotus"/>
                        </a:rPr>
                        <a:t>كدورت سنج 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B Lotus"/>
                        </a:rPr>
                        <a:t>(Turbidity Meter)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B Lotus"/>
                        </a:rPr>
                        <a:t>11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Times New Roman"/>
                          <a:cs typeface="B Lotus"/>
                        </a:rPr>
                        <a:t>آناليزور كلرآب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>
                          <a:latin typeface="Times New Roman"/>
                          <a:ea typeface="Times New Roman"/>
                          <a:cs typeface="B Lotus"/>
                        </a:rPr>
                        <a:t>4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Times New Roman"/>
                          <a:cs typeface="B Lotus"/>
                        </a:rPr>
                        <a:t>بي او دي متر 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B Lotus"/>
                        </a:rPr>
                        <a:t>( BOD meter )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B Lotus"/>
                        </a:rPr>
                        <a:t>12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B Lotus"/>
                        </a:rPr>
                        <a:t>Hot plate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>
                          <a:latin typeface="Times New Roman"/>
                          <a:ea typeface="Times New Roman"/>
                          <a:cs typeface="B Lotus"/>
                        </a:rPr>
                        <a:t>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Times New Roman"/>
                          <a:cs typeface="B Lotus"/>
                        </a:rPr>
                        <a:t>ترمو </a:t>
                      </a:r>
                      <a:r>
                        <a:rPr lang="ar-SA" sz="1100" b="1" dirty="0" smtClean="0">
                          <a:latin typeface="Times New Roman"/>
                          <a:ea typeface="Times New Roman"/>
                          <a:cs typeface="B Lotus"/>
                        </a:rPr>
                        <a:t>راكتور</a:t>
                      </a: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B Lotus"/>
                        </a:rPr>
                        <a:t>COD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B Lotus"/>
                        </a:rPr>
                        <a:t> (Thermo reactor)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Times New Roman"/>
                          <a:cs typeface="B Lotus"/>
                        </a:rPr>
                        <a:t>13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Times New Roman"/>
                          <a:cs typeface="B Lotus"/>
                        </a:rPr>
                        <a:t>ترازو ديجيتال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>
                          <a:latin typeface="Times New Roman"/>
                          <a:ea typeface="Times New Roman"/>
                          <a:cs typeface="B Lotus"/>
                        </a:rPr>
                        <a:t>6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B Lotus"/>
                        </a:rPr>
                        <a:t>اكسيژن متر </a:t>
                      </a:r>
                      <a:r>
                        <a:rPr lang="en-US" sz="1100" b="1">
                          <a:latin typeface="Times New Roman"/>
                          <a:ea typeface="Times New Roman"/>
                          <a:cs typeface="B Lotus"/>
                        </a:rPr>
                        <a:t>(Oxygen Meter)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B Lotus"/>
                        </a:rPr>
                        <a:t>14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Times New Roman"/>
                          <a:cs typeface="B Lotus"/>
                        </a:rPr>
                        <a:t>يخچال آزمايشگاه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>
                          <a:latin typeface="Times New Roman"/>
                          <a:ea typeface="Times New Roman"/>
                          <a:cs typeface="B Lotus"/>
                        </a:rPr>
                        <a:t>7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Times New Roman"/>
                          <a:cs typeface="B Lotus"/>
                        </a:rPr>
                        <a:t>هدايت </a:t>
                      </a:r>
                      <a:r>
                        <a:rPr lang="ar-SA" sz="1100" b="1" dirty="0" smtClean="0">
                          <a:latin typeface="Times New Roman"/>
                          <a:ea typeface="Times New Roman"/>
                          <a:cs typeface="B Lotus"/>
                        </a:rPr>
                        <a:t>سنج</a:t>
                      </a:r>
                      <a:r>
                        <a:rPr lang="fa-IR" sz="1100" b="1" dirty="0" smtClean="0">
                          <a:latin typeface="Times New Roman"/>
                          <a:ea typeface="Times New Roman"/>
                          <a:cs typeface="B Lotus"/>
                        </a:rPr>
                        <a:t> </a:t>
                      </a: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B Lotus"/>
                        </a:rPr>
                        <a:t>(Conductivity 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B Lotus"/>
                        </a:rPr>
                        <a:t>Meter)</a:t>
                      </a:r>
                      <a:r>
                        <a:rPr lang="fa-IR" sz="1100" b="1" dirty="0">
                          <a:latin typeface="Times New Roman"/>
                          <a:ea typeface="Times New Roman"/>
                          <a:cs typeface="B Lotus"/>
                        </a:rPr>
                        <a:t> والكترودها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B Lotus"/>
                        </a:rPr>
                        <a:t>15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Times New Roman"/>
                          <a:cs typeface="B Lotus"/>
                        </a:rPr>
                        <a:t>معرفهاي و مواد شميايي موردنياز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>
                          <a:latin typeface="Times New Roman"/>
                          <a:ea typeface="Times New Roman"/>
                          <a:cs typeface="B Lotus"/>
                        </a:rPr>
                        <a:t>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Times New Roman"/>
                          <a:cs typeface="B Lotus"/>
                        </a:rPr>
                        <a:t>اسپكتروفتومتر 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B Lotus"/>
                        </a:rPr>
                        <a:t>(spectrophotometer)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B Lotus"/>
                        </a:rPr>
                        <a:t>16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Times New Roman"/>
                          <a:cs typeface="B Lotus"/>
                        </a:rPr>
                        <a:t>ظروف و ادوات آزمايشگاهي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00034" y="4857760"/>
          <a:ext cx="4714908" cy="1285884"/>
        </p:xfrm>
        <a:graphic>
          <a:graphicData uri="http://schemas.openxmlformats.org/drawingml/2006/table">
            <a:tbl>
              <a:tblPr rtl="1"/>
              <a:tblGrid>
                <a:gridCol w="1664469"/>
                <a:gridCol w="2124285"/>
                <a:gridCol w="926154"/>
              </a:tblGrid>
              <a:tr h="37812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Times New Roman"/>
                          <a:cs typeface="B Nazanin"/>
                        </a:rPr>
                        <a:t>كانون نمونه برداري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Times New Roman"/>
                          <a:cs typeface="B Nazanin"/>
                        </a:rPr>
                        <a:t>پارامترهاي مورد سنجش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Times New Roman"/>
                          <a:cs typeface="B Nazanin"/>
                        </a:rPr>
                        <a:t>بازه زماني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6029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Times New Roman"/>
                          <a:cs typeface="B Nazanin"/>
                        </a:rPr>
                        <a:t>گازهاي خروجي از دودكش ها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 rtl="0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B Nazanin"/>
                        </a:rPr>
                        <a:t>,NO</a:t>
                      </a:r>
                      <a:r>
                        <a:rPr lang="en-US" sz="1200" b="1" baseline="-25000">
                          <a:latin typeface="Times New Roman"/>
                          <a:ea typeface="Times New Roman"/>
                          <a:cs typeface="B Nazanin"/>
                        </a:rPr>
                        <a:t>X</a:t>
                      </a:r>
                      <a:r>
                        <a:rPr lang="en-US" sz="1200" b="1">
                          <a:latin typeface="B Nazanin"/>
                          <a:ea typeface="Times New Roman"/>
                        </a:rPr>
                        <a:t> 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B Nazanin"/>
                        </a:rPr>
                        <a:t>SO</a:t>
                      </a:r>
                      <a:r>
                        <a:rPr lang="en-US" sz="1200" b="1" baseline="-25000"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B Nazanin"/>
                        </a:rPr>
                        <a:t>, CO</a:t>
                      </a:r>
                      <a:r>
                        <a:rPr lang="en-US" sz="1200" b="1" baseline="-25000"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B Nazanin"/>
                        </a:rPr>
                        <a:t>, CO,NO,NO</a:t>
                      </a:r>
                      <a:r>
                        <a:rPr lang="en-US" sz="1200" b="1" baseline="-25000"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Nazanin"/>
                        </a:rPr>
                        <a:t>هفتگي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Times New Roman"/>
                          <a:cs typeface="B Nazanin"/>
                        </a:rPr>
                        <a:t>پساب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Temp,Ca,Mg,Fe,Cu,SO</a:t>
                      </a:r>
                      <a:r>
                        <a:rPr lang="en-US" sz="1100" baseline="-25000" dirty="0">
                          <a:latin typeface="Times New Roman"/>
                          <a:ea typeface="Times New Roman"/>
                        </a:rPr>
                        <a:t>4,</a:t>
                      </a: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Cl</a:t>
                      </a:r>
                      <a:r>
                        <a:rPr lang="en-US" sz="1100" baseline="30000" dirty="0"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</a:rPr>
                        <a:t>Turbidity,DO,TDS,PH,Oil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Nazanin"/>
                        </a:rPr>
                        <a:t>روزانه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214810" y="500042"/>
            <a:ext cx="33575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ليست تجهيزات آزمايشگاه محيط زيست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071538" y="4500570"/>
            <a:ext cx="33575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پارامترهاي تحت پايش در آزمايشگاه محيط زيست</a:t>
            </a:r>
            <a:endParaRPr kumimoji="0" lang="fa-I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214425" y="-1071576"/>
            <a:ext cx="6715149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icture2 0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42"/>
            <a:ext cx="4214809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Picture2 00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00042"/>
            <a:ext cx="4000528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Picture2 00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143380"/>
            <a:ext cx="2102397" cy="1443750"/>
          </a:xfrm>
          <a:prstGeom prst="rect">
            <a:avLst/>
          </a:prstGeom>
          <a:noFill/>
          <a:ln w="38100" cmpd="dbl" algn="ctr">
            <a:solidFill>
              <a:srgbClr val="205867"/>
            </a:solidFill>
            <a:miter lim="800000"/>
            <a:headEnd/>
            <a:tailEnd/>
          </a:ln>
          <a:effectLst/>
        </p:spPr>
      </p:pic>
      <p:pic>
        <p:nvPicPr>
          <p:cNvPr id="6" name="Picture 5" descr="Picture2 0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143380"/>
            <a:ext cx="2105047" cy="1431685"/>
          </a:xfrm>
          <a:prstGeom prst="rect">
            <a:avLst/>
          </a:prstGeom>
          <a:noFill/>
          <a:ln w="38100" cmpd="dbl" algn="ctr">
            <a:solidFill>
              <a:srgbClr val="205867"/>
            </a:solidFill>
            <a:miter lim="800000"/>
            <a:headEnd/>
            <a:tailEnd/>
          </a:ln>
          <a:effectLst/>
        </p:spPr>
      </p:pic>
      <p:pic>
        <p:nvPicPr>
          <p:cNvPr id="7" name="Picture 6" descr="Picture2 00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143380"/>
            <a:ext cx="2072771" cy="1431050"/>
          </a:xfrm>
          <a:prstGeom prst="rect">
            <a:avLst/>
          </a:prstGeom>
          <a:noFill/>
          <a:ln w="38100" cmpd="dbl" algn="ctr">
            <a:solidFill>
              <a:srgbClr val="205867"/>
            </a:solidFill>
            <a:miter lim="800000"/>
            <a:headEnd/>
            <a:tailEnd/>
          </a:ln>
          <a:effectLst/>
        </p:spPr>
      </p:pic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071802" y="3357562"/>
            <a:ext cx="3276600" cy="357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تصاويري از تجهيزات و آزمايشگاه محيط زيست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199</Words>
  <Application>Microsoft Office PowerPoint</Application>
  <PresentationFormat>On-screen Show (4:3)</PresentationFormat>
  <Paragraphs>53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ramin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sadeghi2</dc:creator>
  <cp:lastModifiedBy>sadeghi2</cp:lastModifiedBy>
  <cp:revision>12</cp:revision>
  <dcterms:created xsi:type="dcterms:W3CDTF">2016-08-16T05:07:04Z</dcterms:created>
  <dcterms:modified xsi:type="dcterms:W3CDTF">2016-08-21T05:25:47Z</dcterms:modified>
</cp:coreProperties>
</file>