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0" r:id="rId3"/>
    <p:sldId id="259" r:id="rId4"/>
    <p:sldId id="258" r:id="rId5"/>
    <p:sldId id="261" r:id="rId6"/>
    <p:sldId id="262" r:id="rId7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00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96" d="100"/>
          <a:sy n="96" d="100"/>
        </p:scale>
        <p:origin x="-33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C64B2-435E-432A-97BA-E09059CDB9DD}" type="datetimeFigureOut">
              <a:rPr lang="fa-IR" smtClean="0"/>
              <a:pPr/>
              <a:t>11-18-37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A8EA7-12E5-4D60-80A8-9EC7238FF0E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C64B2-435E-432A-97BA-E09059CDB9DD}" type="datetimeFigureOut">
              <a:rPr lang="fa-IR" smtClean="0"/>
              <a:pPr/>
              <a:t>11-18-37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A8EA7-12E5-4D60-80A8-9EC7238FF0E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C64B2-435E-432A-97BA-E09059CDB9DD}" type="datetimeFigureOut">
              <a:rPr lang="fa-IR" smtClean="0"/>
              <a:pPr/>
              <a:t>11-18-37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A8EA7-12E5-4D60-80A8-9EC7238FF0E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C64B2-435E-432A-97BA-E09059CDB9DD}" type="datetimeFigureOut">
              <a:rPr lang="fa-IR" smtClean="0"/>
              <a:pPr/>
              <a:t>11-18-37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A8EA7-12E5-4D60-80A8-9EC7238FF0E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C64B2-435E-432A-97BA-E09059CDB9DD}" type="datetimeFigureOut">
              <a:rPr lang="fa-IR" smtClean="0"/>
              <a:pPr/>
              <a:t>11-18-37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A8EA7-12E5-4D60-80A8-9EC7238FF0E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C64B2-435E-432A-97BA-E09059CDB9DD}" type="datetimeFigureOut">
              <a:rPr lang="fa-IR" smtClean="0"/>
              <a:pPr/>
              <a:t>11-18-37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A8EA7-12E5-4D60-80A8-9EC7238FF0E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C64B2-435E-432A-97BA-E09059CDB9DD}" type="datetimeFigureOut">
              <a:rPr lang="fa-IR" smtClean="0"/>
              <a:pPr/>
              <a:t>11-18-37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A8EA7-12E5-4D60-80A8-9EC7238FF0E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C64B2-435E-432A-97BA-E09059CDB9DD}" type="datetimeFigureOut">
              <a:rPr lang="fa-IR" smtClean="0"/>
              <a:pPr/>
              <a:t>11-18-37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A8EA7-12E5-4D60-80A8-9EC7238FF0E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C64B2-435E-432A-97BA-E09059CDB9DD}" type="datetimeFigureOut">
              <a:rPr lang="fa-IR" smtClean="0"/>
              <a:pPr/>
              <a:t>11-18-37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A8EA7-12E5-4D60-80A8-9EC7238FF0E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C64B2-435E-432A-97BA-E09059CDB9DD}" type="datetimeFigureOut">
              <a:rPr lang="fa-IR" smtClean="0"/>
              <a:pPr/>
              <a:t>11-18-37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A8EA7-12E5-4D60-80A8-9EC7238FF0E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C64B2-435E-432A-97BA-E09059CDB9DD}" type="datetimeFigureOut">
              <a:rPr lang="fa-IR" smtClean="0"/>
              <a:pPr/>
              <a:t>11-18-37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A8EA7-12E5-4D60-80A8-9EC7238FF0E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C64B2-435E-432A-97BA-E09059CDB9DD}" type="datetimeFigureOut">
              <a:rPr lang="fa-IR" smtClean="0"/>
              <a:pPr/>
              <a:t>11-18-37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A8EA7-12E5-4D60-80A8-9EC7238FF0E3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4" descr="C:\Documents and Settings\sadeghi2\Desktop\نمايشگاه 94\بروشور\بروشور\Untitled-1-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2151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6000760" y="1071546"/>
            <a:ext cx="2928958" cy="464347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fa-IR" sz="4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ranNastaliq" pitchFamily="18" charset="0"/>
              <a:cs typeface="IranNastaliq" pitchFamily="18" charset="0"/>
            </a:endParaRPr>
          </a:p>
          <a:p>
            <a:pPr algn="ctr"/>
            <a:r>
              <a:rPr lang="fa-IR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گراميداشت</a:t>
            </a:r>
          </a:p>
          <a:p>
            <a:pPr algn="ctr"/>
            <a:r>
              <a:rPr lang="fa-IR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 هفته هواي پاك </a:t>
            </a:r>
          </a:p>
          <a:p>
            <a:pPr algn="ctr"/>
            <a:r>
              <a:rPr lang="fa-IR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در نيروگاه رامين</a:t>
            </a:r>
            <a:endParaRPr lang="en-US" sz="4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ranNastaliq" pitchFamily="18" charset="0"/>
              <a:cs typeface="IranNastaliq" pitchFamily="18" charset="0"/>
            </a:endParaRPr>
          </a:p>
          <a:p>
            <a:pPr algn="ctr"/>
            <a:r>
              <a:rPr lang="fa-IR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 دي ماه94 </a:t>
            </a:r>
            <a:endParaRPr lang="en-US" sz="4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ranNastaliq" pitchFamily="18" charset="0"/>
              <a:cs typeface="IranNastaliq" pitchFamily="18" charset="0"/>
            </a:endParaRPr>
          </a:p>
          <a:p>
            <a:pPr algn="ctr">
              <a:defRPr/>
            </a:pPr>
            <a:endParaRPr lang="fa-IR" sz="4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ranNastaliq" pitchFamily="18" charset="0"/>
              <a:cs typeface="IranNastaliq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9525" y="0"/>
            <a:ext cx="532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538174" y="357166"/>
            <a:ext cx="7177098" cy="12096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a-I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B Zar" pitchFamily="2" charset="-78"/>
              </a:rPr>
              <a:t>نیروگاه رامین به مناسبت گرامیداشت </a:t>
            </a:r>
            <a:r>
              <a:rPr kumimoji="0" lang="fa-IR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" pitchFamily="34" charset="0"/>
                <a:cs typeface="B Zar" pitchFamily="2" charset="-78"/>
              </a:rPr>
              <a:t>هفته هوای پاک </a:t>
            </a:r>
            <a:r>
              <a:rPr kumimoji="0" lang="fa-I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B Zar" pitchFamily="2" charset="-78"/>
              </a:rPr>
              <a:t>(24 لغايت 30 دي ماه ) و ضرورت توجه به مقوله آلودگی هوا و مشارکت بخش های مختلف در حل این معضل ، اقداماتي را  در اين زمينه  برنامه ريزي و اجرا نموده كه گزارش مصور آن در ادامه آورده شده است : 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" pitchFamily="34" charset="0"/>
              <a:cs typeface="B Zar" pitchFamily="2" charset="-78"/>
            </a:endParaRPr>
          </a:p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Zar" pitchFamily="2" charset="-78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0" y="1643050"/>
            <a:ext cx="792958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a-IR" sz="13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Arial" pitchFamily="34" charset="0"/>
                <a:cs typeface="B Zar" pitchFamily="2" charset="-78"/>
              </a:rPr>
              <a:t>اهم اقدامات انجام شده عبارتند از : </a:t>
            </a:r>
          </a:p>
          <a:p>
            <a:pPr marL="0" marR="706438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a-I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B Lotus" pitchFamily="2" charset="-78"/>
              </a:rPr>
              <a:t>1. پاكسازي </a:t>
            </a:r>
            <a:r>
              <a:rPr kumimoji="0" lang="fa-I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B Lotus" pitchFamily="2" charset="-78"/>
              </a:rPr>
              <a:t>پارك جنگلي ملاثاني مورخ 26بهمن ماه94 توسط همكاران نيروگاهي با حضور رئيس اداره </a:t>
            </a:r>
            <a:r>
              <a:rPr kumimoji="0" lang="fa-I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B Lotus" pitchFamily="2" charset="-78"/>
              </a:rPr>
              <a:t>محيط زيست </a:t>
            </a:r>
            <a:r>
              <a:rPr kumimoji="0" lang="fa-I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B Lotus" pitchFamily="2" charset="-78"/>
              </a:rPr>
              <a:t>ملاثاني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" pitchFamily="34" charset="0"/>
              <a:cs typeface="B Lotus" pitchFamily="2" charset="-78"/>
            </a:endParaRPr>
          </a:p>
          <a:p>
            <a:pPr marL="0" marR="114300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a-I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B Lotus" pitchFamily="2" charset="-78"/>
              </a:rPr>
              <a:t>2. همكاري </a:t>
            </a:r>
            <a:r>
              <a:rPr kumimoji="0" lang="fa-I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B Lotus" pitchFamily="2" charset="-78"/>
              </a:rPr>
              <a:t>نيروگاه رامين در برگزاري مراسم زنگ هواي پاك در مدرسه دخترانه حضرت زينب: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" pitchFamily="34" charset="0"/>
              <a:cs typeface="B Lotus" pitchFamily="2" charset="-78"/>
            </a:endParaRPr>
          </a:p>
          <a:p>
            <a:pPr marL="0" marR="706438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3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B Lotus" pitchFamily="2" charset="-78"/>
              </a:rPr>
              <a:t>- توزيع شير و كيك در بين دانش آموزان </a:t>
            </a:r>
          </a:p>
          <a:p>
            <a:pPr marL="0" marR="706438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3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B Lotus" pitchFamily="2" charset="-78"/>
              </a:rPr>
              <a:t>- برگزاري مسابقه نقاشي با موضوعيت هواي پاك  واهداي جايزه به 16 اثر برگزيده</a:t>
            </a:r>
          </a:p>
          <a:p>
            <a:pPr marL="0" marR="706438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3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B Lotus" pitchFamily="2" charset="-78"/>
              </a:rPr>
              <a:t>- نصب بنر و پوستر  هواي پاك در مدرسه </a:t>
            </a:r>
            <a:endParaRPr kumimoji="0" lang="en-US" sz="13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Arial" pitchFamily="34" charset="0"/>
              <a:cs typeface="B Lotus" pitchFamily="2" charset="-78"/>
            </a:endParaRPr>
          </a:p>
          <a:p>
            <a:pPr marL="0" marR="706438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a-IR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B Lotus" pitchFamily="2" charset="-78"/>
              </a:rPr>
              <a:t>3</a:t>
            </a:r>
            <a:r>
              <a:rPr kumimoji="0" lang="fa-I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B Lotus" pitchFamily="2" charset="-78"/>
              </a:rPr>
              <a:t>. طراحي </a:t>
            </a:r>
            <a:r>
              <a:rPr kumimoji="0" lang="fa-I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B Lotus" pitchFamily="2" charset="-78"/>
              </a:rPr>
              <a:t>و  نصب بنر گرامیداشت هفته هوای پاک بر روي بيلبورد بيروني نيروگاه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" pitchFamily="34" charset="0"/>
              <a:cs typeface="B Lotus" pitchFamily="2" charset="-78"/>
            </a:endParaRPr>
          </a:p>
          <a:p>
            <a:pPr marL="0" marR="114300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a-I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B Lotus" pitchFamily="2" charset="-78"/>
              </a:rPr>
              <a:t>4. اطلاع </a:t>
            </a:r>
            <a:r>
              <a:rPr kumimoji="0" lang="fa-I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B Lotus" pitchFamily="2" charset="-78"/>
              </a:rPr>
              <a:t>رسانی هفته هوای پاک بر  روی پورتال نیروگاه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" pitchFamily="34" charset="0"/>
              <a:cs typeface="B Lotus" pitchFamily="2" charset="-78"/>
            </a:endParaRPr>
          </a:p>
          <a:p>
            <a:pPr marL="0" marR="114300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a-I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B Lotus" pitchFamily="2" charset="-78"/>
              </a:rPr>
              <a:t>5. طراحی </a:t>
            </a:r>
            <a:r>
              <a:rPr kumimoji="0" lang="fa-I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B Lotus" pitchFamily="2" charset="-78"/>
              </a:rPr>
              <a:t>و نصب  پوستر گرامیداشت هفته هوای پاک درتابلو اعلانات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" pitchFamily="34" charset="0"/>
              <a:cs typeface="B Lotus" pitchFamily="2" charset="-78"/>
            </a:endParaRPr>
          </a:p>
          <a:p>
            <a:pPr marL="0" marR="114300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a-I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B Lotus" pitchFamily="2" charset="-78"/>
              </a:rPr>
              <a:t>6.</a:t>
            </a:r>
            <a:r>
              <a:rPr kumimoji="0" lang="fa-IR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B Lotus" pitchFamily="2" charset="-78"/>
              </a:rPr>
              <a:t> </a:t>
            </a:r>
            <a:r>
              <a:rPr kumimoji="0" lang="fa-I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B Lotus" pitchFamily="2" charset="-78"/>
              </a:rPr>
              <a:t>تهیه </a:t>
            </a:r>
            <a:r>
              <a:rPr kumimoji="0" lang="fa-I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B Lotus" pitchFamily="2" charset="-78"/>
              </a:rPr>
              <a:t>و نصب پلاکاردهای گرامیداشت هفته هوای پاک در بخش های مختلف نیروگاه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" pitchFamily="34" charset="0"/>
              <a:cs typeface="B Lotus" pitchFamily="2" charset="-78"/>
            </a:endParaRPr>
          </a:p>
          <a:p>
            <a:pPr marL="0" marR="114300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a-I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B Lotus" pitchFamily="2" charset="-78"/>
              </a:rPr>
              <a:t>7. اطلاع </a:t>
            </a:r>
            <a:r>
              <a:rPr kumimoji="0" lang="fa-I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B Lotus" pitchFamily="2" charset="-78"/>
              </a:rPr>
              <a:t>رسانی بر روی سيستم حضورو غياب نیروگاه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" pitchFamily="34" charset="0"/>
              <a:cs typeface="B Lotus" pitchFamily="2" charset="-78"/>
            </a:endParaRPr>
          </a:p>
          <a:p>
            <a:pPr marL="0" marR="114300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a-I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B Lotus" pitchFamily="2" charset="-78"/>
              </a:rPr>
              <a:t>8. اطلاع </a:t>
            </a:r>
            <a:r>
              <a:rPr kumimoji="0" lang="fa-I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B Lotus" pitchFamily="2" charset="-78"/>
              </a:rPr>
              <a:t>رسانی بر روی فيش حقوقي پرسنل 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" pitchFamily="34" charset="0"/>
              <a:cs typeface="B Lotus" pitchFamily="2" charset="-78"/>
            </a:endParaRPr>
          </a:p>
          <a:p>
            <a:pPr marL="0" marR="114300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a-I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B Lotus" pitchFamily="2" charset="-78"/>
              </a:rPr>
              <a:t>9. ارسال </a:t>
            </a:r>
            <a:r>
              <a:rPr kumimoji="0" lang="fa-I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B Lotus" pitchFamily="2" charset="-78"/>
              </a:rPr>
              <a:t>پيامك گراميداشت هفته هواي پاك  توسط گروه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B Lotus" pitchFamily="2" charset="-78"/>
              </a:rPr>
              <a:t>HSE</a:t>
            </a:r>
            <a:r>
              <a:rPr kumimoji="0" lang="fa-I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B Lotus" pitchFamily="2" charset="-78"/>
              </a:rPr>
              <a:t> به همكاران 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" pitchFamily="34" charset="0"/>
              <a:cs typeface="B Lotus" pitchFamily="2" charset="-78"/>
            </a:endParaRPr>
          </a:p>
          <a:p>
            <a:pPr marL="0" marR="114300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a-I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B Lotus" pitchFamily="2" charset="-78"/>
              </a:rPr>
              <a:t>10. اطلاع </a:t>
            </a:r>
            <a:r>
              <a:rPr kumimoji="0" lang="fa-I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B Lotus" pitchFamily="2" charset="-78"/>
              </a:rPr>
              <a:t>رساني از طريق سيستم پيام اتوماسيون اداري به كليه همكاران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" pitchFamily="34" charset="0"/>
              <a:cs typeface="B Lotus" pitchFamily="2" charset="-78"/>
            </a:endParaRPr>
          </a:p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214425" y="-1071576"/>
            <a:ext cx="6715149" cy="914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857232"/>
            <a:ext cx="3500462" cy="2571768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857233"/>
            <a:ext cx="3500439" cy="2571767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5">
            <a:lum bright="10000"/>
          </a:blip>
          <a:srcRect/>
          <a:stretch>
            <a:fillRect/>
          </a:stretch>
        </p:blipFill>
        <p:spPr bwMode="auto">
          <a:xfrm>
            <a:off x="2857488" y="3500438"/>
            <a:ext cx="3571900" cy="250033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2143108" y="66656"/>
            <a:ext cx="5072098" cy="6477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a-IR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B Nazanin" pitchFamily="2" charset="-78"/>
              </a:rPr>
              <a:t>پاكسازي پارك جنگلي </a:t>
            </a:r>
            <a:r>
              <a:rPr kumimoji="0" lang="fa-IR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B Nazanin" pitchFamily="2" charset="-78"/>
              </a:rPr>
              <a:t>ملاثاني </a:t>
            </a:r>
            <a:r>
              <a:rPr kumimoji="0" lang="fa-IR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B Nazanin" pitchFamily="2" charset="-78"/>
              </a:rPr>
              <a:t>به مناسبت هفته هواي پاك </a:t>
            </a:r>
            <a:r>
              <a:rPr kumimoji="0" lang="fa-IR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B Nazanin" pitchFamily="2" charset="-78"/>
              </a:rPr>
              <a:t>-26بهمن  ماه                توسط </a:t>
            </a:r>
            <a:r>
              <a:rPr kumimoji="0" lang="fa-IR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B Nazanin" pitchFamily="2" charset="-78"/>
              </a:rPr>
              <a:t>همكاران </a:t>
            </a:r>
            <a:r>
              <a:rPr kumimoji="0" lang="fa-IR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B Nazanin" pitchFamily="2" charset="-78"/>
              </a:rPr>
              <a:t>نيروگاهي با </a:t>
            </a:r>
            <a:r>
              <a:rPr kumimoji="0" lang="fa-IR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B Nazanin" pitchFamily="2" charset="-78"/>
              </a:rPr>
              <a:t>حضور رئيس اداره محيط زيست ملاثاني</a:t>
            </a:r>
            <a:endParaRPr kumimoji="0" lang="fa-IR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" pitchFamily="34" charset="0"/>
              <a:cs typeface="B Nazanin" pitchFamily="2" charset="-78"/>
            </a:endParaRPr>
          </a:p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214425" y="-1214426"/>
            <a:ext cx="6715149" cy="914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onsori\Desktop\هفته هواي پاك-ملاثاني30-10-94\_MG_0496.jpg"/>
          <p:cNvPicPr/>
          <p:nvPr/>
        </p:nvPicPr>
        <p:blipFill>
          <a:blip r:embed="rId3" cstate="screen">
            <a:lum bright="-20000"/>
          </a:blip>
          <a:srcRect/>
          <a:stretch>
            <a:fillRect/>
          </a:stretch>
        </p:blipFill>
        <p:spPr bwMode="auto">
          <a:xfrm>
            <a:off x="405283" y="2000240"/>
            <a:ext cx="2714644" cy="1900052"/>
          </a:xfrm>
          <a:prstGeom prst="rect">
            <a:avLst/>
          </a:prstGeom>
          <a:noFill/>
          <a:ln w="9525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</p:spPr>
      </p:pic>
      <p:pic>
        <p:nvPicPr>
          <p:cNvPr id="4" name="Picture 3" descr="C:\Users\onsori\Desktop\هفته هواي پاك-ملاثاني30-10-94\_MG_0490.jpg"/>
          <p:cNvPicPr/>
          <p:nvPr/>
        </p:nvPicPr>
        <p:blipFill>
          <a:blip r:embed="rId4" cstate="screen">
            <a:lum bright="-10000"/>
          </a:blip>
          <a:srcRect/>
          <a:stretch>
            <a:fillRect/>
          </a:stretch>
        </p:blipFill>
        <p:spPr bwMode="auto">
          <a:xfrm>
            <a:off x="5977447" y="2000240"/>
            <a:ext cx="2714644" cy="1851227"/>
          </a:xfrm>
          <a:prstGeom prst="rect">
            <a:avLst/>
          </a:prstGeom>
          <a:noFill/>
          <a:ln w="9525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</p:spPr>
      </p:pic>
      <p:pic>
        <p:nvPicPr>
          <p:cNvPr id="5" name="Picture 4" descr="C:\Users\onsori\Desktop\هفته هواي پاك-ملاثاني30-10-94\_MG_0484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62803" y="2029115"/>
            <a:ext cx="2500330" cy="1857388"/>
          </a:xfrm>
          <a:prstGeom prst="rect">
            <a:avLst/>
          </a:prstGeom>
          <a:noFill/>
          <a:ln w="9525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</p:spPr>
      </p:pic>
      <p:pic>
        <p:nvPicPr>
          <p:cNvPr id="7" name="Picture 6" descr="C:\Users\onsori\Desktop\هفته هواي پاك-ملاثاني30-10-94\_MG_0499.jpg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143636" y="4071942"/>
            <a:ext cx="2837048" cy="2543570"/>
          </a:xfrm>
          <a:prstGeom prst="rect">
            <a:avLst/>
          </a:prstGeom>
          <a:noFill/>
          <a:ln w="9525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</p:spPr>
      </p:pic>
      <p:pic>
        <p:nvPicPr>
          <p:cNvPr id="8" name="Picture 7" descr="C:\Users\onsori\Desktop\هفته هواي پاك-ملاثاني30-10-94\_MG_0465.jpg"/>
          <p:cNvPicPr/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14282" y="4067574"/>
            <a:ext cx="2747901" cy="2552823"/>
          </a:xfrm>
          <a:prstGeom prst="rect">
            <a:avLst/>
          </a:prstGeom>
          <a:noFill/>
          <a:ln w="9525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</p:spPr>
      </p:pic>
      <p:pic>
        <p:nvPicPr>
          <p:cNvPr id="10" name="Picture 9" descr="C:\Users\onsori\Desktop\هفته هواي پاك-ملاثاني30-10-94\_MG_0417.jpg"/>
          <p:cNvPicPr/>
          <p:nvPr/>
        </p:nvPicPr>
        <p:blipFill>
          <a:blip r:embed="rId8" cstate="screen">
            <a:lum bright="-10000"/>
          </a:blip>
          <a:srcRect/>
          <a:stretch>
            <a:fillRect/>
          </a:stretch>
        </p:blipFill>
        <p:spPr bwMode="auto">
          <a:xfrm>
            <a:off x="3143240" y="4038699"/>
            <a:ext cx="2783713" cy="2571768"/>
          </a:xfrm>
          <a:prstGeom prst="rect">
            <a:avLst/>
          </a:prstGeom>
          <a:noFill/>
          <a:ln w="9525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</p:spPr>
      </p:pic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386164" y="1095381"/>
            <a:ext cx="5786479" cy="690545"/>
          </a:xfrm>
          <a:prstGeom prst="rect">
            <a:avLst/>
          </a:prstGeom>
          <a:solidFill>
            <a:srgbClr val="FFFFFF"/>
          </a:solidFill>
          <a:ln w="31750">
            <a:solidFill>
              <a:srgbClr val="4BACC6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a-I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B Nazanin" pitchFamily="2" charset="-78"/>
              </a:rPr>
              <a:t>همكاري نيروگاه رامين در برگزاري مراسم زنگ هواي پاك در مدرسه دخترانه حضرت زينب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a-IR" sz="11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Arial" pitchFamily="34" charset="0"/>
                <a:cs typeface="B Nazanin" pitchFamily="2" charset="-78"/>
              </a:rPr>
              <a:t> (توزيع كيك و شير دربين دانش آموزان/نصب بنر و پوستر هواي پاك /برگزاري مسابقه نقاشي و اهداي جوايز)</a:t>
            </a:r>
            <a:endParaRPr kumimoji="0" lang="fa-I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-1" y="0"/>
            <a:ext cx="460344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5929322" y="1142984"/>
            <a:ext cx="3000396" cy="1214446"/>
          </a:xfrm>
          <a:prstGeom prst="rect">
            <a:avLst/>
          </a:prstGeom>
          <a:solidFill>
            <a:srgbClr val="FFFFFF"/>
          </a:solidFill>
          <a:ln w="31750">
            <a:solidFill>
              <a:srgbClr val="4BACC6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a-IR" sz="1400" b="1" dirty="0" smtClean="0">
                <a:latin typeface="Calibri" pitchFamily="34" charset="0"/>
                <a:ea typeface="Arial" pitchFamily="34" charset="0"/>
                <a:cs typeface="B Nazanin" pitchFamily="2" charset="-78"/>
              </a:rPr>
              <a:t>فراخوان برگزاري مسابقه نقاشي با موضوع" نقش من در حفظ هواي پاك  </a:t>
            </a:r>
            <a:r>
              <a:rPr lang="fa-IR" sz="1400" b="1" dirty="0" smtClean="0">
                <a:latin typeface="Calibri" pitchFamily="34" charset="0"/>
                <a:ea typeface="Arial" pitchFamily="34" charset="0"/>
                <a:cs typeface="B Nazanin" pitchFamily="2" charset="-78"/>
              </a:rPr>
              <a:t>”                          </a:t>
            </a:r>
            <a:r>
              <a:rPr kumimoji="0" lang="fa-I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B Nazanin" pitchFamily="2" charset="-78"/>
              </a:rPr>
              <a:t>و </a:t>
            </a:r>
            <a:r>
              <a:rPr kumimoji="0" lang="fa-I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B Nazanin" pitchFamily="2" charset="-78"/>
              </a:rPr>
              <a:t>اهداي جوايز به 16 اثر برگزيده توسط نيروگاه</a:t>
            </a:r>
            <a:endParaRPr kumimoji="0" lang="fa-I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6095511" y="4429132"/>
            <a:ext cx="2714644" cy="857256"/>
          </a:xfrm>
          <a:prstGeom prst="rect">
            <a:avLst/>
          </a:prstGeom>
          <a:solidFill>
            <a:srgbClr val="FFFFFF"/>
          </a:solidFill>
          <a:ln w="31750">
            <a:solidFill>
              <a:srgbClr val="4BACC6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a-I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B Nazanin" pitchFamily="2" charset="-78"/>
              </a:rPr>
              <a:t>نصب بنر بر روي بيلبورد ورودي نيروگاه  </a:t>
            </a:r>
            <a:r>
              <a:rPr kumimoji="0" lang="fa-I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B Nazanin" pitchFamily="2" charset="-78"/>
              </a:rPr>
              <a:t>  و پلاكارد </a:t>
            </a:r>
            <a:r>
              <a:rPr kumimoji="0" lang="fa-I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B Nazanin" pitchFamily="2" charset="-78"/>
              </a:rPr>
              <a:t>در بخش هاي مختلف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" pitchFamily="34" charset="0"/>
              <a:cs typeface="B Nazanin" pitchFamily="2" charset="-78"/>
            </a:endParaRPr>
          </a:p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</p:txBody>
      </p:sp>
      <p:pic>
        <p:nvPicPr>
          <p:cNvPr id="5" name="Picture 4" descr="C:\Users\onsori\Desktop\هفته هواي پاك-ملاثاني30-10-94\_MG_0395.jpg"/>
          <p:cNvPicPr/>
          <p:nvPr/>
        </p:nvPicPr>
        <p:blipFill>
          <a:blip r:embed="rId3" cstate="screen">
            <a:lum bright="-10000"/>
          </a:blip>
          <a:srcRect/>
          <a:stretch>
            <a:fillRect/>
          </a:stretch>
        </p:blipFill>
        <p:spPr bwMode="auto">
          <a:xfrm>
            <a:off x="1214414" y="428604"/>
            <a:ext cx="4572032" cy="2928958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6" name="Picture 5" descr="C:\Users\onsori\Desktop\بيلبرد\_MG_0651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214415" y="3571876"/>
            <a:ext cx="4572032" cy="2928958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9525" y="0"/>
            <a:ext cx="532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onsori\Desktop\هفته هواي پاك-سال92\RAM_6039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58" y="428604"/>
            <a:ext cx="3429024" cy="235745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Picture 3" descr="C:\Users\onsori\Desktop\بيلبرد\IMG_0661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57752" y="2143116"/>
            <a:ext cx="3429024" cy="23173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4" descr="C:\Users\onsori\Desktop\u22.pn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4071942"/>
            <a:ext cx="3357586" cy="2357454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  <a:effectLst/>
        </p:spPr>
      </p:pic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929058" y="5429264"/>
            <a:ext cx="1431911" cy="642942"/>
          </a:xfrm>
          <a:prstGeom prst="rect">
            <a:avLst/>
          </a:prstGeom>
          <a:solidFill>
            <a:srgbClr val="FFFFFF"/>
          </a:solidFill>
          <a:ln w="31750">
            <a:solidFill>
              <a:srgbClr val="4BACC6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a-I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B Nazanin" pitchFamily="2" charset="-78"/>
              </a:rPr>
              <a:t>اطلاع رساني بر روي 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a-I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B Nazanin" pitchFamily="2" charset="-78"/>
              </a:rPr>
              <a:t>فيش حقوقي</a:t>
            </a:r>
            <a:endParaRPr kumimoji="0" lang="fa-I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928926" y="3143248"/>
            <a:ext cx="1871651" cy="547688"/>
          </a:xfrm>
          <a:prstGeom prst="rect">
            <a:avLst/>
          </a:prstGeom>
          <a:solidFill>
            <a:srgbClr val="FFFFFF"/>
          </a:solidFill>
          <a:ln w="31750">
            <a:solidFill>
              <a:srgbClr val="4BACC6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a-I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B Nazanin" pitchFamily="2" charset="-78"/>
              </a:rPr>
              <a:t>اطلاع رساني بر روي سيستم حضور وغياب</a:t>
            </a:r>
            <a:endParaRPr kumimoji="0" lang="fa-I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</p:txBody>
      </p:sp>
      <p:sp>
        <p:nvSpPr>
          <p:cNvPr id="8" name="Oval 7"/>
          <p:cNvSpPr/>
          <p:nvPr/>
        </p:nvSpPr>
        <p:spPr>
          <a:xfrm>
            <a:off x="1571604" y="5429264"/>
            <a:ext cx="1143008" cy="71438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857620" y="928670"/>
            <a:ext cx="1431911" cy="500066"/>
          </a:xfrm>
          <a:prstGeom prst="rect">
            <a:avLst/>
          </a:prstGeom>
          <a:solidFill>
            <a:srgbClr val="FFFFFF"/>
          </a:solidFill>
          <a:ln w="31750">
            <a:solidFill>
              <a:srgbClr val="4BACC6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a-IR" sz="1400" b="1" dirty="0" smtClean="0">
                <a:latin typeface="Calibri" pitchFamily="34" charset="0"/>
                <a:ea typeface="Arial" pitchFamily="34" charset="0"/>
                <a:cs typeface="B Nazanin" pitchFamily="2" charset="-78"/>
              </a:rPr>
              <a:t>نصب پلاكارد در سالن توربين هال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349</Words>
  <Application>Microsoft Office PowerPoint</Application>
  <PresentationFormat>On-screen Show (4:3)</PresentationFormat>
  <Paragraphs>29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>ramin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sadeghi2</dc:creator>
  <cp:lastModifiedBy>sadeghi2</cp:lastModifiedBy>
  <cp:revision>14</cp:revision>
  <dcterms:created xsi:type="dcterms:W3CDTF">2016-08-16T05:07:04Z</dcterms:created>
  <dcterms:modified xsi:type="dcterms:W3CDTF">2016-08-21T05:18:26Z</dcterms:modified>
</cp:coreProperties>
</file>